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74" r:id="rId4"/>
    <p:sldId id="267" r:id="rId5"/>
    <p:sldId id="275" r:id="rId6"/>
    <p:sldId id="268" r:id="rId7"/>
    <p:sldId id="269" r:id="rId8"/>
    <p:sldId id="270" r:id="rId9"/>
    <p:sldId id="276" r:id="rId10"/>
    <p:sldId id="271" r:id="rId11"/>
    <p:sldId id="272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491E-8565-4460-A06D-0EB50B0E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AA4D-CEB1-4CE9-96DF-0911E312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DA5E1-51A6-4D8C-9061-4F3C47A06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2091-B88B-42B0-925B-ABF35216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B722-6C54-40EA-8F6B-84134286A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C912-7E69-4EED-95A2-F555BBE9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7925-BFDD-425E-8FE8-0726F586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3577-1651-4541-9F40-F6FCD286E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EB1E-5C1D-4B33-BA93-8AB906C0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57B-7046-4BE9-A527-26E0F5D8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A906-E893-4340-83D3-E86E343FD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4C32FD1-1428-4ECD-B65A-C9A8FE911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9B8453-002C-4480-ABF4-AF635C253F50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Rich Treasures Await</a:t>
            </a: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  <a:p>
            <a:pPr marL="39688" indent="0" algn="r" eaLnBrk="1" hangingPunct="1">
              <a:buFont typeface="Arial" charset="0"/>
              <a:buNone/>
            </a:pPr>
            <a:r>
              <a:rPr lang="en-US" dirty="0" smtClean="0"/>
              <a:t>K-4 Breakout </a:t>
            </a:r>
            <a:r>
              <a:rPr lang="en-US" dirty="0" smtClean="0"/>
              <a:t>Four</a:t>
            </a:r>
            <a:endParaRPr lang="en-US" dirty="0" smtClean="0"/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cchaput\Local Settings\Temporary Internet Files\Content.IE5\7XQV01E3\MC900441717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85800" y="3048000"/>
            <a:ext cx="2133600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r>
              <a:rPr lang="en-US" dirty="0" smtClean="0"/>
              <a:t>Group discussion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4099" name="Picture 3" descr="C:\Documents and Settings\cchaput\Local Settings\Temporary Internet Files\Content.IE5\O1MRSPYJ\MC90028995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514600"/>
            <a:ext cx="3493129" cy="256213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For those who are willing to make an effort, great miracles and wonderful treasures are in store. </a:t>
            </a:r>
            <a:br>
              <a:rPr lang="en-US" i="1" dirty="0" smtClean="0"/>
            </a:br>
            <a:r>
              <a:rPr lang="en-US" i="1" dirty="0" smtClean="0"/>
              <a:t>				Isaac </a:t>
            </a:r>
            <a:r>
              <a:rPr lang="en-US" i="1" dirty="0" err="1" smtClean="0"/>
              <a:t>Bashevis</a:t>
            </a:r>
            <a:r>
              <a:rPr lang="en-US" i="1" dirty="0" smtClean="0"/>
              <a:t> Singer</a:t>
            </a:r>
            <a:r>
              <a:rPr lang="en-CA" i="1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" name="Picture 2" descr="http://leemccoy.com/wordpress/wp-content/uploads/2011/08/Isaac-Bashevis-Sin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276600"/>
            <a:ext cx="2122024" cy="1676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</a:t>
            </a:r>
            <a:r>
              <a:rPr lang="en-US" dirty="0" smtClean="0"/>
              <a:t>On: Walk the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each receive a card with a fraction represented as a picture, a number, or words.</a:t>
            </a:r>
          </a:p>
          <a:p>
            <a:r>
              <a:rPr lang="en-US" dirty="0" smtClean="0"/>
              <a:t>Arrange yourself in order along the number line.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026" name="Picture 2" descr="C:\Documents and Settings\cchaput\Local Settings\Temporary Internet Files\Content.IE5\S9EBGP67\MP90042433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4038600"/>
            <a:ext cx="2220516" cy="184562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191000"/>
          </a:xfrm>
        </p:spPr>
        <p:txBody>
          <a:bodyPr/>
          <a:lstStyle/>
          <a:p>
            <a:r>
              <a:rPr lang="en-US" sz="2800" dirty="0" smtClean="0"/>
              <a:t>What did you observe while you were collectively solving this problem?</a:t>
            </a:r>
          </a:p>
          <a:p>
            <a:r>
              <a:rPr lang="en-US" sz="2800" dirty="0" smtClean="0"/>
              <a:t>How would you “morph” this to do it in your classroom?</a:t>
            </a:r>
          </a:p>
          <a:p>
            <a:r>
              <a:rPr lang="en-CA" sz="2800" dirty="0" smtClean="0"/>
              <a:t>How does using various models and allowing students to negotiate their position on the number line facilitate their understanding of both number lines and the size of fractions?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group of four, identify who will be A, B, C, and 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267200"/>
          </a:xfrm>
        </p:spPr>
        <p:txBody>
          <a:bodyPr/>
          <a:lstStyle/>
          <a:p>
            <a:r>
              <a:rPr lang="en-US" dirty="0" smtClean="0"/>
              <a:t>In a group of four, identify who will be A, B, C, and D</a:t>
            </a:r>
          </a:p>
          <a:p>
            <a:r>
              <a:rPr lang="en-US" dirty="0" smtClean="0"/>
              <a:t>A and B will be doing some problem solving</a:t>
            </a:r>
          </a:p>
          <a:p>
            <a:r>
              <a:rPr lang="en-US" dirty="0" smtClean="0"/>
              <a:t>C will be writing down observations of what the pair are doing</a:t>
            </a:r>
          </a:p>
          <a:p>
            <a:r>
              <a:rPr lang="en-US" dirty="0" smtClean="0"/>
              <a:t>D will be scribing as much as possible of what A and B are saying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would you share 3 brownies between 4 children?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2050" name="Picture 2" descr="C:\Documents and Settings\cchaput\Local Settings\Temporary Internet Files\Content.IE5\O1MRSPYJ\MP90042436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438400"/>
            <a:ext cx="4191000" cy="299357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Growing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48000"/>
          </a:xfrm>
        </p:spPr>
        <p:txBody>
          <a:bodyPr/>
          <a:lstStyle/>
          <a:p>
            <a:r>
              <a:rPr lang="en-CA" i="1" dirty="0" smtClean="0"/>
              <a:t>“Teachers will obtain assessment information through a variety of means, which may include formal and information observations, discussions, learning conversations, questioning, conferences</a:t>
            </a:r>
            <a:r>
              <a:rPr lang="en-CA" i="1" dirty="0" smtClean="0"/>
              <a:t>…”</a:t>
            </a:r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191000"/>
            <a:ext cx="1906106" cy="24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Pair,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2819400"/>
          </a:xfrm>
        </p:spPr>
        <p:txBody>
          <a:bodyPr/>
          <a:lstStyle/>
          <a:p>
            <a:r>
              <a:rPr lang="en-US" sz="3600" dirty="0" smtClean="0"/>
              <a:t>Partner A and C will join with partner B and D from another group.  Partner A will bring the chart paper from the group.</a:t>
            </a:r>
          </a:p>
          <a:p>
            <a:r>
              <a:rPr lang="en-US" sz="3600" dirty="0" smtClean="0"/>
              <a:t>Each person will record their own notes from the following group discussion.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Pair,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191000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Discuss the following:</a:t>
            </a:r>
          </a:p>
          <a:p>
            <a:r>
              <a:rPr lang="en-CA" sz="3600" dirty="0" smtClean="0"/>
              <a:t>What information could you assess through observation?</a:t>
            </a:r>
            <a:endParaRPr lang="en-US" sz="3600" b="1" u="sng" dirty="0" smtClean="0"/>
          </a:p>
          <a:p>
            <a:r>
              <a:rPr lang="en-CA" sz="3600" dirty="0" smtClean="0"/>
              <a:t>What questions could you ask of students to assess understanding (conversations)?</a:t>
            </a:r>
            <a:endParaRPr lang="en-US" sz="3600" b="1" u="sng" dirty="0" smtClean="0"/>
          </a:p>
          <a:p>
            <a:r>
              <a:rPr lang="en-CA" sz="3600" dirty="0" smtClean="0"/>
              <a:t>What could you learn about the </a:t>
            </a:r>
            <a:r>
              <a:rPr lang="en-CA" sz="3600" dirty="0" smtClean="0"/>
              <a:t>“students” </a:t>
            </a:r>
            <a:r>
              <a:rPr lang="en-CA" sz="3600" dirty="0" smtClean="0"/>
              <a:t>from the student work? </a:t>
            </a:r>
            <a:endParaRPr lang="en-US" sz="3600" b="1" u="sn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Pages>0</Pages>
  <Words>346</Words>
  <Characters>0</Characters>
  <Application>Microsoft Office PowerPoint</Application>
  <PresentationFormat>On-screen Show (4:3)</PresentationFormat>
  <Lines>0</Lines>
  <Paragraphs>46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2_Default Design</vt:lpstr>
      <vt:lpstr>Math CAMPPP 2012</vt:lpstr>
      <vt:lpstr>Minds On: Walk the Line</vt:lpstr>
      <vt:lpstr>Minds On</vt:lpstr>
      <vt:lpstr>Action</vt:lpstr>
      <vt:lpstr>Action</vt:lpstr>
      <vt:lpstr>The Problem</vt:lpstr>
      <vt:lpstr>From Growing Success</vt:lpstr>
      <vt:lpstr>Action: Pair, Square</vt:lpstr>
      <vt:lpstr>Action: Pair, Square</vt:lpstr>
      <vt:lpstr>Consolidation</vt:lpstr>
      <vt:lpstr>Reflection: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21</cp:revision>
  <dcterms:modified xsi:type="dcterms:W3CDTF">2012-06-28T01:16:36Z</dcterms:modified>
</cp:coreProperties>
</file>